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06-07-2020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06-07-2020)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11,619,375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167,900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538,043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3,778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30,749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791 cases (2%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46.0# in confirmed cases, 57.0#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38.0# in cases per capita, 58.0#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06-07-2020)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4.6%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1.1% (-0.0%)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(2,936,077)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(44,953)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(620)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